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8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2.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4.png"/><Relationship Id="rId6" Type="http://schemas.openxmlformats.org/officeDocument/2006/relationships/image" Target="../media/image61.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54.png"/><Relationship Id="rId7"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0.png"/><Relationship Id="rId12"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5.png"/><Relationship Id="rId14" Type="http://schemas.openxmlformats.org/officeDocument/2006/relationships/image" Target="../media/image79.png"/><Relationship Id="rId17" Type="http://schemas.openxmlformats.org/officeDocument/2006/relationships/image" Target="../media/image68.png"/><Relationship Id="rId16" Type="http://schemas.openxmlformats.org/officeDocument/2006/relationships/image" Target="../media/image66.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80.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9.png"/><Relationship Id="rId5"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9.png"/><Relationship Id="rId7" Type="http://schemas.openxmlformats.org/officeDocument/2006/relationships/image" Target="../media/image8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5.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9.png"/><Relationship Id="rId13" Type="http://schemas.openxmlformats.org/officeDocument/2006/relationships/image" Target="../media/image44.png"/><Relationship Id="rId12" Type="http://schemas.openxmlformats.org/officeDocument/2006/relationships/image" Target="../media/image42.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62.png"/><Relationship Id="rId15" Type="http://schemas.openxmlformats.org/officeDocument/2006/relationships/image" Target="../media/image45.png"/><Relationship Id="rId14" Type="http://schemas.openxmlformats.org/officeDocument/2006/relationships/image" Target="../media/image43.png"/><Relationship Id="rId17" Type="http://schemas.openxmlformats.org/officeDocument/2006/relationships/image" Target="../media/image48.png"/><Relationship Id="rId16" Type="http://schemas.openxmlformats.org/officeDocument/2006/relationships/image" Target="../media/image46.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